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2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在此键入引文。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（备选）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30" strike="noStrike" sz="65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izzyleung/ZhihuDailyPurify/wiki/%E7%9F%A5%E4%B9%8E%E6%97%A5%E6%8A%A5-API-%E5%88%86%E6%9E%90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简仿知乎日报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21551175 林永乐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673100" y="584199"/>
            <a:ext cx="11658600" cy="2466318"/>
          </a:xfrm>
          <a:prstGeom prst="rect">
            <a:avLst/>
          </a:prstGeom>
        </p:spPr>
        <p:txBody>
          <a:bodyPr/>
          <a:lstStyle/>
          <a:p>
            <a:pPr/>
            <a:r>
              <a:t>数据来源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https://github.com/izzyleung/ZhihuDailyPurify/wiki/知乎日报-API-分析</a:t>
            </a:r>
          </a:p>
          <a:p>
            <a:pPr/>
            <a:r>
              <a:t>知乎日报的消息以JSON格式输出</a:t>
            </a:r>
          </a:p>
          <a:p>
            <a:pPr/>
            <a:r>
              <a:t>HTTP Method 为GET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73100" y="584199"/>
            <a:ext cx="11658600" cy="1408877"/>
          </a:xfrm>
          <a:prstGeom prst="rect">
            <a:avLst/>
          </a:prstGeom>
        </p:spPr>
        <p:txBody>
          <a:bodyPr/>
          <a:lstStyle/>
          <a:p>
            <a:pPr/>
            <a:r>
              <a:t>第三方库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0520" indent="-350520" defTabSz="420623">
              <a:spcBef>
                <a:spcPts val="3100"/>
              </a:spcBef>
              <a:defRPr spc="51" sz="2576"/>
            </a:pP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'AFNetworking', '~&gt; 3.0.2'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'UIImage+BlurredFrame', '~&gt; 0.0.4'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'MBProgressHUD', '~&gt; 0.9.1'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'MJExtension',:inhibit_warnings =&gt; true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'MJRefresh', '~&gt; 3.0.7'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'Masonry', '~&gt; 0.6.3'</a:t>
            </a:r>
          </a:p>
          <a:p>
            <a:pPr marL="350520" indent="-350520" defTabSz="420623">
              <a:spcBef>
                <a:spcPts val="3100"/>
              </a:spcBef>
              <a:defRPr spc="51" sz="2576"/>
            </a:pPr>
            <a:r>
              <a:t>pod 'PNChart', '~&gt; 0.8.7'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hom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71542" y="2867620"/>
            <a:ext cx="2978497" cy="5491602"/>
          </a:xfrm>
          <a:prstGeom prst="rect">
            <a:avLst/>
          </a:prstGeom>
        </p:spPr>
      </p:pic>
      <p:sp>
        <p:nvSpPr>
          <p:cNvPr id="168" name="Shape 168"/>
          <p:cNvSpPr/>
          <p:nvPr>
            <p:ph type="title"/>
          </p:nvPr>
        </p:nvSpPr>
        <p:spPr>
          <a:xfrm>
            <a:off x="673100" y="584200"/>
            <a:ext cx="11658600" cy="1423946"/>
          </a:xfrm>
          <a:prstGeom prst="rect">
            <a:avLst/>
          </a:prstGeom>
        </p:spPr>
        <p:txBody>
          <a:bodyPr/>
          <a:lstStyle/>
          <a:p>
            <a:pPr/>
            <a:r>
              <a:t>主页面</a:t>
            </a:r>
          </a:p>
        </p:txBody>
      </p:sp>
      <p:sp>
        <p:nvSpPr>
          <p:cNvPr id="169" name="Shape 16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  <a:r>
              <a:t>首部是自动轮播的热门消息</a:t>
            </a:r>
          </a:p>
          <a:p>
            <a:pPr/>
            <a:r>
              <a:t>底下是图文并排的文章列表</a:t>
            </a:r>
          </a:p>
          <a:p>
            <a:pPr/>
            <a:r>
              <a:t>支持顶部图片缩放和下拉刷新</a:t>
            </a:r>
          </a:p>
          <a:p>
            <a:pPr/>
            <a:r>
              <a:t>刷新控件为环形轨迹，刷新时为转菊花控件</a:t>
            </a:r>
          </a:p>
        </p:txBody>
      </p:sp>
      <p:pic>
        <p:nvPicPr>
          <p:cNvPr id="170" name="refre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3392" y="2867620"/>
            <a:ext cx="2978497" cy="5491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ec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71542" y="2867620"/>
            <a:ext cx="2978497" cy="5491602"/>
          </a:xfrm>
          <a:prstGeom prst="rect">
            <a:avLst/>
          </a:prstGeom>
        </p:spPr>
      </p:pic>
      <p:sp>
        <p:nvSpPr>
          <p:cNvPr id="173" name="Shape 173"/>
          <p:cNvSpPr/>
          <p:nvPr>
            <p:ph type="title"/>
          </p:nvPr>
        </p:nvSpPr>
        <p:spPr>
          <a:xfrm>
            <a:off x="673100" y="584200"/>
            <a:ext cx="11658600" cy="1423946"/>
          </a:xfrm>
          <a:prstGeom prst="rect">
            <a:avLst/>
          </a:prstGeom>
        </p:spPr>
        <p:txBody>
          <a:bodyPr/>
          <a:lstStyle/>
          <a:p>
            <a:pPr/>
            <a:r>
              <a:t>主页面</a:t>
            </a:r>
          </a:p>
        </p:txBody>
      </p:sp>
      <p:sp>
        <p:nvSpPr>
          <p:cNvPr id="174" name="Shape 17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文章按日期分隔</a:t>
            </a:r>
          </a:p>
          <a:p>
            <a:pPr/>
            <a:r>
              <a:t>左侧是抽屉式的侧边栏</a:t>
            </a:r>
          </a:p>
        </p:txBody>
      </p:sp>
      <p:pic>
        <p:nvPicPr>
          <p:cNvPr id="175" name="si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3392" y="2867620"/>
            <a:ext cx="2978497" cy="5491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articl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71542" y="2867620"/>
            <a:ext cx="2978497" cy="5491602"/>
          </a:xfrm>
          <a:prstGeom prst="rect">
            <a:avLst/>
          </a:prstGeom>
        </p:spPr>
      </p:pic>
      <p:sp>
        <p:nvSpPr>
          <p:cNvPr id="178" name="Shape 178"/>
          <p:cNvSpPr/>
          <p:nvPr>
            <p:ph type="title"/>
          </p:nvPr>
        </p:nvSpPr>
        <p:spPr>
          <a:xfrm>
            <a:off x="673100" y="584200"/>
            <a:ext cx="11658600" cy="1423946"/>
          </a:xfrm>
          <a:prstGeom prst="rect">
            <a:avLst/>
          </a:prstGeom>
        </p:spPr>
        <p:txBody>
          <a:bodyPr/>
          <a:lstStyle/>
          <a:p>
            <a:pPr/>
            <a:r>
              <a:t>文章页面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按照知乎日报的排版进型布局</a:t>
            </a:r>
          </a:p>
          <a:p>
            <a:pPr/>
            <a:r>
              <a:t>点击图片能查看大图</a:t>
            </a:r>
          </a:p>
        </p:txBody>
      </p:sp>
      <p:pic>
        <p:nvPicPr>
          <p:cNvPr id="180" name="web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3393" y="2867429"/>
            <a:ext cx="2978496" cy="5491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web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71542" y="2867620"/>
            <a:ext cx="2978497" cy="5491602"/>
          </a:xfrm>
          <a:prstGeom prst="rect">
            <a:avLst/>
          </a:prstGeom>
        </p:spPr>
      </p:pic>
      <p:sp>
        <p:nvSpPr>
          <p:cNvPr id="183" name="Shape 183"/>
          <p:cNvSpPr/>
          <p:nvPr>
            <p:ph type="title"/>
          </p:nvPr>
        </p:nvSpPr>
        <p:spPr>
          <a:xfrm>
            <a:off x="673100" y="584200"/>
            <a:ext cx="11658600" cy="1423946"/>
          </a:xfrm>
          <a:prstGeom prst="rect">
            <a:avLst/>
          </a:prstGeom>
        </p:spPr>
        <p:txBody>
          <a:bodyPr/>
          <a:lstStyle/>
          <a:p>
            <a:pPr/>
            <a:r>
              <a:t>文章页面</a:t>
            </a:r>
          </a:p>
        </p:txBody>
      </p:sp>
      <p:sp>
        <p:nvSpPr>
          <p:cNvPr id="184" name="Shape 18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  <a:r>
              <a:t>点击文章中的超链接会用应用中的浏览器打开网页</a:t>
            </a:r>
          </a:p>
          <a:p>
            <a:pPr/>
            <a:r>
              <a:t>该浏览器支持刷新和左右滑动手势，并且有进度条提示</a:t>
            </a:r>
          </a:p>
        </p:txBody>
      </p:sp>
      <p:pic>
        <p:nvPicPr>
          <p:cNvPr id="185" name="we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73393" y="2867620"/>
            <a:ext cx="2978496" cy="5491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